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820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2024-07-06T00:14:23Z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